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</TotalTime>
  <Words>1469</Words>
  <Application>Microsoft Office PowerPoint</Application>
  <PresentationFormat>On-screen Show (4:3)</PresentationFormat>
  <Paragraphs>131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Avenir</vt:lpstr>
      <vt:lpstr>Calibri</vt:lpstr>
      <vt:lpstr>1_Office Theme</vt:lpstr>
      <vt:lpstr>Simple Light</vt:lpstr>
      <vt:lpstr>2_Office Theme</vt:lpstr>
      <vt:lpstr>3_Office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Cherilynn Morrow</dc:creator>
  <cp:lastModifiedBy>Mike Zawaski</cp:lastModifiedBy>
  <cp:revision>21</cp:revision>
  <dcterms:created xsi:type="dcterms:W3CDTF">2024-02-27T04:07:45Z</dcterms:created>
  <dcterms:modified xsi:type="dcterms:W3CDTF">2024-02-27T06:47:12Z</dcterms:modified>
</cp:coreProperties>
</file>